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sldIdLst>
    <p:sldId id="260" r:id="rId2"/>
    <p:sldId id="257" r:id="rId3"/>
    <p:sldId id="271" r:id="rId4"/>
    <p:sldId id="263" r:id="rId5"/>
    <p:sldId id="270" r:id="rId6"/>
    <p:sldId id="269" r:id="rId7"/>
    <p:sldId id="267" r:id="rId8"/>
    <p:sldId id="272" r:id="rId9"/>
    <p:sldId id="273" r:id="rId10"/>
    <p:sldId id="256" r:id="rId11"/>
  </p:sldIdLst>
  <p:sldSz cx="9144000" cy="6858000" type="screen4x3"/>
  <p:notesSz cx="6858000" cy="9144000"/>
  <p:embeddedFontLst>
    <p:embeddedFont>
      <p:font typeface="微軟正黑體" pitchFamily="34" charset="-120"/>
      <p:regular r:id="rId13"/>
      <p:bold r:id="rId14"/>
    </p:embeddedFon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華康古印體" pitchFamily="65" charset="-120"/>
      <p:regular r:id="rId19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未命名的章節" id="{CE7716CF-EF59-45A4-9C93-A506243AD894}">
          <p14:sldIdLst>
            <p14:sldId id="260"/>
          </p14:sldIdLst>
        </p14:section>
        <p14:section name="未命名的章節" id="{993ABA95-C7EF-4E25-856B-DA13511E9DFD}">
          <p14:sldIdLst>
            <p14:sldId id="257"/>
            <p14:sldId id="261"/>
            <p14:sldId id="25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17CC5"/>
    <a:srgbClr val="EB1B2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90" d="100"/>
          <a:sy n="90" d="100"/>
        </p:scale>
        <p:origin x="-90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2.jpeg>
</file>

<file path=ppt/media/image3.png>
</file>

<file path=ppt/media/image4.png>
</file>

<file path=ppt/media/image5.jpeg>
</file>

<file path=ppt/media/image6.jpe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2C5CA-7528-4A96-81D8-F1748EC11065}" type="datetimeFigureOut">
              <a:rPr lang="zh-TW" altLang="en-US" smtClean="0"/>
              <a:pPr/>
              <a:t>2019/8/9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9C5C8-652A-4403-853D-0EFD3353862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511368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839B1-6F76-491C-B900-7DC277B8E2EE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D4651-F702-48A8-B832-E38D8184334C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A9751-78F4-4D8A-9B49-8DD623BBDACB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86B48-E42E-44E7-8945-E19248AE7E30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8C1B7-D057-44A6-AED9-8CE1E1C20884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2D82D-CD87-4896-A3C1-340FE1F63D96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8A6FE-394D-4713-9890-E3F5CC47CD99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9CE79-68DE-4022-8263-01C7D90273DD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AD8B-A73A-48D0-B980-F73228ECD1EF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7B9D3-D26D-481A-BE38-3C87D3DFAA64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2A41C-C580-41AC-A38A-67A9977EAF23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9BE50-9AE2-4ECB-AF31-7F8E2ED52754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 rot="21166717">
            <a:off x="1089589" y="904383"/>
            <a:ext cx="6693180" cy="4119382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sz="60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WHERE’S</a:t>
            </a:r>
            <a:r>
              <a:rPr lang="en-US" altLang="zh-TW" sz="60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/>
            </a:r>
            <a:br>
              <a:rPr lang="en-US" altLang="zh-TW" sz="60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</a:br>
            <a:r>
              <a:rPr lang="en-US" altLang="zh-TW" sz="6000" b="1" dirty="0" smtClean="0">
                <a:solidFill>
                  <a:srgbClr val="017CC5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WALLY</a:t>
            </a:r>
            <a:endParaRPr lang="zh-TW" altLang="en-US" sz="2000" dirty="0">
              <a:solidFill>
                <a:srgbClr val="017CC5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Optima-ExtraBlack" panose="020B0A00000000000000" pitchFamily="34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70092" y="4267921"/>
            <a:ext cx="3803816" cy="2590079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 rot="21139394">
            <a:off x="4269673" y="3528851"/>
            <a:ext cx="3726983" cy="1384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 smtClean="0">
                <a:solidFill>
                  <a:srgbClr val="017CC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</a:t>
            </a:r>
            <a:endParaRPr lang="en-US" altLang="zh-TW" b="1" dirty="0" smtClean="0">
              <a:solidFill>
                <a:srgbClr val="017CC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 smtClean="0">
                <a:solidFill>
                  <a:srgbClr val="017CC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許  雅</a:t>
            </a:r>
            <a:r>
              <a:rPr lang="zh-TW" altLang="en-US" b="1" dirty="0" smtClean="0">
                <a:solidFill>
                  <a:srgbClr val="017CC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婷  </a:t>
            </a:r>
            <a:r>
              <a:rPr lang="zh-TW" altLang="en-US" b="1" dirty="0" smtClean="0">
                <a:solidFill>
                  <a:srgbClr val="017CC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老師　　</a:t>
            </a:r>
            <a:r>
              <a:rPr lang="zh-TW" altLang="en-US" b="1" dirty="0" smtClean="0">
                <a:solidFill>
                  <a:srgbClr val="017CC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錢  達智 老師</a:t>
            </a:r>
            <a:endParaRPr lang="en-US" altLang="zh-TW" b="1" dirty="0" smtClean="0">
              <a:solidFill>
                <a:srgbClr val="017CC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r">
              <a:lnSpc>
                <a:spcPct val="150000"/>
              </a:lnSpc>
            </a:pPr>
            <a:r>
              <a:rPr lang="en-US" altLang="zh-TW" sz="2000" b="1" dirty="0" smtClean="0">
                <a:solidFill>
                  <a:srgbClr val="017CC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14     </a:t>
            </a:r>
            <a:r>
              <a:rPr lang="zh-TW" altLang="en-US" sz="2000" b="1" dirty="0" smtClean="0">
                <a:solidFill>
                  <a:srgbClr val="017CC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梁</a:t>
            </a:r>
            <a:r>
              <a:rPr lang="zh-TW" altLang="en-US" sz="2000" b="1" dirty="0">
                <a:solidFill>
                  <a:srgbClr val="017CC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瑜</a:t>
            </a:r>
            <a:r>
              <a:rPr lang="zh-TW" altLang="en-US" sz="2000" b="1" dirty="0" smtClean="0">
                <a:solidFill>
                  <a:srgbClr val="017CC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庭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268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857" y="1643050"/>
            <a:ext cx="9090287" cy="5184576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 rot="21444919">
            <a:off x="3298174" y="2982471"/>
            <a:ext cx="57622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 smtClean="0">
                <a:solidFill>
                  <a:srgbClr val="017CC5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心得</a:t>
            </a:r>
            <a:endParaRPr lang="en-US" altLang="zh-TW" sz="4400" dirty="0" smtClean="0">
              <a:solidFill>
                <a:srgbClr val="017CC5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 rot="21440382">
            <a:off x="6094618" y="4637782"/>
            <a:ext cx="24112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TW" sz="4400" dirty="0" smtClean="0">
                <a:solidFill>
                  <a:srgbClr val="017CC5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REVIEW</a:t>
            </a:r>
            <a:endParaRPr lang="zh-TW" altLang="en-US" dirty="0">
              <a:solidFill>
                <a:srgbClr val="017CC5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Optima-ExtraBlack" panose="020B0A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324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5536" y="476672"/>
            <a:ext cx="8208912" cy="597666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428596" y="642918"/>
            <a:ext cx="8143932" cy="107157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vi-VN" altLang="zh-TW" sz="52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Contents</a:t>
            </a:r>
            <a:endParaRPr lang="en-US" altLang="zh-TW" sz="3900" dirty="0" smtClean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2</a:t>
            </a:fld>
            <a:endParaRPr lang="zh-TW" altLang="en-US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5417695"/>
            <a:ext cx="2392887" cy="1440305"/>
          </a:xfrm>
          <a:prstGeom prst="rect">
            <a:avLst/>
          </a:prstGeom>
        </p:spPr>
      </p:pic>
      <p:sp>
        <p:nvSpPr>
          <p:cNvPr id="6" name="內容版面配置區 3"/>
          <p:cNvSpPr txBox="1">
            <a:spLocks/>
          </p:cNvSpPr>
          <p:nvPr/>
        </p:nvSpPr>
        <p:spPr>
          <a:xfrm>
            <a:off x="357158" y="1428736"/>
            <a:ext cx="8215370" cy="4929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內容版面配置區 3"/>
          <p:cNvSpPr txBox="1">
            <a:spLocks/>
          </p:cNvSpPr>
          <p:nvPr/>
        </p:nvSpPr>
        <p:spPr>
          <a:xfrm>
            <a:off x="1071538" y="2071678"/>
            <a:ext cx="7000924" cy="4071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TW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–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 </a:t>
            </a:r>
            <a:r>
              <a:rPr kumimoji="0" lang="zh-TW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uLnTx/>
                <a:uFillTx/>
                <a:latin typeface="微軟正黑體" pitchFamily="34" charset="-120"/>
                <a:ea typeface="微軟正黑體" pitchFamily="34" charset="-120"/>
              </a:rPr>
              <a:t>發想與構思  </a:t>
            </a:r>
            <a:r>
              <a:rPr kumimoji="0" lang="en-US" altLang="zh-TW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uLnTx/>
                <a:uFillTx/>
                <a:latin typeface="Optima-ExtraBlack" panose="020B0A00000000000000" pitchFamily="34" charset="0"/>
                <a:ea typeface="+mn-ea"/>
                <a:cs typeface="+mn-cs"/>
              </a:rPr>
              <a:t>………………………02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TW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–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 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使用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技術  </a:t>
            </a:r>
            <a:r>
              <a:rPr lang="en-US" altLang="zh-TW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…………………………03</a:t>
            </a:r>
            <a:endParaRPr lang="en-US" altLang="zh-TW" sz="3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ptima-ExtraBlack" panose="020B0A00000000000000" pitchFamily="34" charset="0"/>
            </a:endParaRP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TW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–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 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呈現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結果  </a:t>
            </a:r>
            <a:r>
              <a:rPr lang="en-US" altLang="zh-TW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…………………………</a:t>
            </a:r>
            <a:r>
              <a:rPr lang="en-US" altLang="zh-TW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04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TW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–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 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心得</a:t>
            </a:r>
            <a:r>
              <a:rPr lang="zh-TW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華康古印體" pitchFamily="65" charset="-120"/>
                <a:ea typeface="華康古印體" pitchFamily="65" charset="-120"/>
              </a:rPr>
              <a:t> </a:t>
            </a:r>
            <a:r>
              <a:rPr lang="en-US" altLang="zh-TW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…</a:t>
            </a:r>
            <a:r>
              <a:rPr lang="en-US" altLang="zh-TW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tima-ExtraBlack" panose="020B0A00000000000000" pitchFamily="34" charset="0"/>
              </a:rPr>
              <a:t>……………………………08</a:t>
            </a:r>
            <a:endParaRPr lang="en-US" altLang="zh-TW" sz="3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ptima-ExtraBlack" panose="020B0A00000000000000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853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857" y="1643050"/>
            <a:ext cx="9090287" cy="5184576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 rot="21444919">
            <a:off x="3229096" y="2987031"/>
            <a:ext cx="57622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 smtClean="0">
                <a:solidFill>
                  <a:srgbClr val="017CC5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發想與構思</a:t>
            </a:r>
            <a:endParaRPr lang="en-US" altLang="zh-TW" sz="4400" b="1" dirty="0" smtClean="0">
              <a:solidFill>
                <a:srgbClr val="017CC5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 rot="21440382">
            <a:off x="5806300" y="4567823"/>
            <a:ext cx="29193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TW" sz="4400" dirty="0" smtClean="0">
                <a:solidFill>
                  <a:srgbClr val="017CC5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 </a:t>
            </a:r>
            <a:r>
              <a:rPr lang="en-US" altLang="zh-TW" sz="5400" dirty="0" smtClean="0">
                <a:solidFill>
                  <a:srgbClr val="017CC5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Concept</a:t>
            </a:r>
            <a:endParaRPr lang="zh-TW" altLang="en-US" sz="2400" dirty="0">
              <a:solidFill>
                <a:srgbClr val="017CC5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Optima-ExtraBlack" panose="020B0A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324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5536" y="476672"/>
            <a:ext cx="8208912" cy="597666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683568" y="836713"/>
            <a:ext cx="7888960" cy="52058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altLang="zh-TW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–</a:t>
            </a:r>
            <a:r>
              <a:rPr lang="zh-TW" altLang="en-US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 </a:t>
            </a:r>
            <a:r>
              <a:rPr lang="zh-TW" altLang="en-US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使用技術 </a:t>
            </a:r>
            <a:endParaRPr lang="en-US" altLang="zh-TW" sz="5600" b="1" dirty="0" smtClean="0">
              <a:solidFill>
                <a:srgbClr val="EB1B2F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  <a:p>
            <a:pPr marL="914400" lvl="2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4</a:t>
            </a:fld>
            <a:endParaRPr lang="zh-TW" altLang="en-US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5417695"/>
            <a:ext cx="2392887" cy="1440305"/>
          </a:xfrm>
          <a:prstGeom prst="rect">
            <a:avLst/>
          </a:prstGeom>
        </p:spPr>
      </p:pic>
      <p:sp>
        <p:nvSpPr>
          <p:cNvPr id="6" name="內容版面配置區 3"/>
          <p:cNvSpPr txBox="1">
            <a:spLocks/>
          </p:cNvSpPr>
          <p:nvPr/>
        </p:nvSpPr>
        <p:spPr>
          <a:xfrm>
            <a:off x="683568" y="1428736"/>
            <a:ext cx="7888960" cy="4929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8" name="圖片 7" descr="html5-css3-j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524000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853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5536" y="476672"/>
            <a:ext cx="8208912" cy="597666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683568" y="836713"/>
            <a:ext cx="7888960" cy="52058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–</a:t>
            </a:r>
            <a:r>
              <a:rPr lang="zh-TW" altLang="en-US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 </a:t>
            </a:r>
            <a:r>
              <a:rPr lang="zh-TW" altLang="en-US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呈現結果 </a:t>
            </a:r>
            <a:endParaRPr lang="en-US" altLang="zh-TW" sz="6400" b="1" dirty="0" smtClean="0">
              <a:solidFill>
                <a:srgbClr val="EB1B2F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  <a:p>
            <a:pPr marL="914400" lvl="2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5417695"/>
            <a:ext cx="2392887" cy="1440305"/>
          </a:xfrm>
          <a:prstGeom prst="rect">
            <a:avLst/>
          </a:prstGeom>
        </p:spPr>
      </p:pic>
      <p:sp>
        <p:nvSpPr>
          <p:cNvPr id="6" name="內容版面配置區 3"/>
          <p:cNvSpPr txBox="1">
            <a:spLocks/>
          </p:cNvSpPr>
          <p:nvPr/>
        </p:nvSpPr>
        <p:spPr>
          <a:xfrm>
            <a:off x="683568" y="1428736"/>
            <a:ext cx="7888960" cy="4929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圖片 6" descr="Home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24" y="1643050"/>
            <a:ext cx="7229782" cy="380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853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5536" y="476672"/>
            <a:ext cx="8208912" cy="597666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683568" y="836713"/>
            <a:ext cx="7888960" cy="52058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–</a:t>
            </a:r>
            <a:r>
              <a:rPr lang="zh-TW" altLang="en-US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 </a:t>
            </a:r>
            <a:r>
              <a:rPr lang="zh-TW" altLang="en-US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呈現結果 </a:t>
            </a:r>
            <a:endParaRPr lang="en-US" altLang="zh-TW" sz="6400" b="1" dirty="0" smtClean="0">
              <a:solidFill>
                <a:srgbClr val="EB1B2F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  <a:p>
            <a:pPr marL="914400" lvl="2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5417695"/>
            <a:ext cx="2392887" cy="1440305"/>
          </a:xfrm>
          <a:prstGeom prst="rect">
            <a:avLst/>
          </a:prstGeom>
        </p:spPr>
      </p:pic>
      <p:sp>
        <p:nvSpPr>
          <p:cNvPr id="6" name="內容版面配置區 3"/>
          <p:cNvSpPr txBox="1">
            <a:spLocks/>
          </p:cNvSpPr>
          <p:nvPr/>
        </p:nvSpPr>
        <p:spPr>
          <a:xfrm>
            <a:off x="683568" y="1428736"/>
            <a:ext cx="7888960" cy="4929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圖片 6" descr="index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86" y="1500174"/>
            <a:ext cx="7378615" cy="388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853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5536" y="476672"/>
            <a:ext cx="8208912" cy="597666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683568" y="836713"/>
            <a:ext cx="7888960" cy="52058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–</a:t>
            </a:r>
            <a:r>
              <a:rPr lang="zh-TW" altLang="en-US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 </a:t>
            </a:r>
            <a:r>
              <a:rPr lang="zh-TW" altLang="en-US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呈現結果 </a:t>
            </a:r>
            <a:endParaRPr lang="en-US" altLang="zh-TW" sz="6400" b="1" dirty="0" smtClean="0">
              <a:solidFill>
                <a:srgbClr val="EB1B2F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  <a:p>
            <a:pPr marL="914400" lvl="2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p:sp>
        <p:nvSpPr>
          <p:cNvPr id="6" name="內容版面配置區 3"/>
          <p:cNvSpPr txBox="1">
            <a:spLocks/>
          </p:cNvSpPr>
          <p:nvPr/>
        </p:nvSpPr>
        <p:spPr>
          <a:xfrm>
            <a:off x="683568" y="1428736"/>
            <a:ext cx="7888960" cy="4929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5417695"/>
            <a:ext cx="2392887" cy="1440305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 t="7500"/>
          <a:stretch>
            <a:fillRect/>
          </a:stretch>
        </p:blipFill>
        <p:spPr bwMode="auto">
          <a:xfrm>
            <a:off x="571472" y="1428736"/>
            <a:ext cx="7963304" cy="414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矩形圖說文字 10"/>
          <p:cNvSpPr/>
          <p:nvPr/>
        </p:nvSpPr>
        <p:spPr>
          <a:xfrm>
            <a:off x="6215074" y="1214422"/>
            <a:ext cx="2071702" cy="571504"/>
          </a:xfrm>
          <a:prstGeom prst="wedgeRectCallout">
            <a:avLst>
              <a:gd name="adj1" fmla="val -31550"/>
              <a:gd name="adj2" fmla="val 95988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/>
              <a:t>倒數時間顯示</a:t>
            </a:r>
            <a:endParaRPr lang="zh-TW" altLang="en-US" b="1" dirty="0" smtClean="0"/>
          </a:p>
        </p:txBody>
      </p:sp>
      <p:sp>
        <p:nvSpPr>
          <p:cNvPr id="12" name="矩形圖說文字 11"/>
          <p:cNvSpPr/>
          <p:nvPr/>
        </p:nvSpPr>
        <p:spPr>
          <a:xfrm>
            <a:off x="1500166" y="3643314"/>
            <a:ext cx="2143140" cy="500066"/>
          </a:xfrm>
          <a:prstGeom prst="wedgeRectCallout">
            <a:avLst>
              <a:gd name="adj1" fmla="val 36556"/>
              <a:gd name="adj2" fmla="val -1171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 smtClean="0"/>
              <a:t>放大鏡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xmlns="" val="5853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5536" y="476672"/>
            <a:ext cx="8208912" cy="597666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683568" y="836713"/>
            <a:ext cx="7888960" cy="52058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–</a:t>
            </a:r>
            <a:r>
              <a:rPr lang="zh-TW" altLang="en-US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 </a:t>
            </a:r>
            <a:r>
              <a:rPr lang="zh-TW" altLang="en-US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呈現結果 </a:t>
            </a:r>
            <a:endParaRPr lang="en-US" altLang="zh-TW" sz="6400" b="1" dirty="0" smtClean="0">
              <a:solidFill>
                <a:srgbClr val="EB1B2F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  <a:p>
            <a:pPr marL="914400" lvl="2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8</a:t>
            </a:fld>
            <a:endParaRPr lang="zh-TW" altLang="en-US" dirty="0"/>
          </a:p>
        </p:txBody>
      </p:sp>
      <p:sp>
        <p:nvSpPr>
          <p:cNvPr id="6" name="內容版面配置區 3"/>
          <p:cNvSpPr txBox="1">
            <a:spLocks/>
          </p:cNvSpPr>
          <p:nvPr/>
        </p:nvSpPr>
        <p:spPr>
          <a:xfrm>
            <a:off x="683568" y="1428736"/>
            <a:ext cx="7888960" cy="4929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5417695"/>
            <a:ext cx="2392887" cy="1440305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57224" y="1500174"/>
            <a:ext cx="7366400" cy="41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矩形圖說文字 11"/>
          <p:cNvSpPr/>
          <p:nvPr/>
        </p:nvSpPr>
        <p:spPr>
          <a:xfrm>
            <a:off x="6143636" y="4786322"/>
            <a:ext cx="2143140" cy="500066"/>
          </a:xfrm>
          <a:prstGeom prst="wedgeRectCallout">
            <a:avLst>
              <a:gd name="adj1" fmla="val -54731"/>
              <a:gd name="adj2" fmla="val -91653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/>
              <a:t>隨機圖片</a:t>
            </a:r>
            <a:endParaRPr lang="zh-TW" altLang="en-US" b="1" dirty="0"/>
          </a:p>
        </p:txBody>
      </p:sp>
      <p:sp>
        <p:nvSpPr>
          <p:cNvPr id="11" name="矩形圖說文字 10"/>
          <p:cNvSpPr/>
          <p:nvPr/>
        </p:nvSpPr>
        <p:spPr>
          <a:xfrm>
            <a:off x="4286248" y="928670"/>
            <a:ext cx="2786082" cy="785818"/>
          </a:xfrm>
          <a:prstGeom prst="wedgeRectCallout">
            <a:avLst>
              <a:gd name="adj1" fmla="val -45856"/>
              <a:gd name="adj2" fmla="val 88256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/>
              <a:t>找到顯示成功</a:t>
            </a:r>
            <a:endParaRPr lang="en-US" altLang="zh-TW" b="1" dirty="0" smtClean="0"/>
          </a:p>
          <a:p>
            <a:pPr algn="ctr"/>
            <a:r>
              <a:rPr lang="zh-TW" altLang="en-US" b="1" dirty="0" smtClean="0"/>
              <a:t>時間到顯示</a:t>
            </a:r>
            <a:r>
              <a:rPr lang="en-US" altLang="zh-TW" b="1" dirty="0" smtClean="0"/>
              <a:t>Time’s Out</a:t>
            </a:r>
            <a:endParaRPr lang="zh-TW" altLang="en-US" b="1" dirty="0" smtClean="0"/>
          </a:p>
        </p:txBody>
      </p:sp>
      <p:sp>
        <p:nvSpPr>
          <p:cNvPr id="13" name="矩形圖說文字 12"/>
          <p:cNvSpPr/>
          <p:nvPr/>
        </p:nvSpPr>
        <p:spPr>
          <a:xfrm>
            <a:off x="1142976" y="4714884"/>
            <a:ext cx="2143140" cy="500066"/>
          </a:xfrm>
          <a:prstGeom prst="wedgeRectCallout">
            <a:avLst>
              <a:gd name="adj1" fmla="val -59196"/>
              <a:gd name="adj2" fmla="val -259626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/>
              <a:t>無放大鏡模式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xmlns="" val="5853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5536" y="476672"/>
            <a:ext cx="8208912" cy="597666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683568" y="836713"/>
            <a:ext cx="7888960" cy="52058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–</a:t>
            </a:r>
            <a:r>
              <a:rPr lang="zh-TW" altLang="en-US" sz="56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Optima-ExtraBlack" panose="020B0A00000000000000" pitchFamily="34" charset="0"/>
              </a:rPr>
              <a:t> </a:t>
            </a:r>
            <a:r>
              <a:rPr lang="zh-TW" altLang="en-US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呈現</a:t>
            </a:r>
            <a:r>
              <a:rPr lang="zh-TW" altLang="en-US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結果</a:t>
            </a:r>
            <a:r>
              <a:rPr lang="en-US" altLang="zh-TW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未實現</a:t>
            </a:r>
            <a:r>
              <a:rPr lang="en-US" altLang="zh-TW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6400" b="1" dirty="0" smtClean="0">
                <a:solidFill>
                  <a:srgbClr val="EB1B2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 </a:t>
            </a:r>
            <a:endParaRPr lang="en-US" altLang="zh-TW" sz="6400" b="1" dirty="0" smtClean="0">
              <a:solidFill>
                <a:srgbClr val="EB1B2F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  <a:p>
            <a:pPr marL="914400" lvl="2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9</a:t>
            </a:fld>
            <a:endParaRPr lang="zh-TW" altLang="en-US" dirty="0"/>
          </a:p>
        </p:txBody>
      </p:sp>
      <p:sp>
        <p:nvSpPr>
          <p:cNvPr id="6" name="內容版面配置區 3"/>
          <p:cNvSpPr txBox="1">
            <a:spLocks/>
          </p:cNvSpPr>
          <p:nvPr/>
        </p:nvSpPr>
        <p:spPr>
          <a:xfrm>
            <a:off x="683568" y="1428736"/>
            <a:ext cx="7888960" cy="4929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zh-TW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5417695"/>
            <a:ext cx="2392887" cy="1440305"/>
          </a:xfrm>
          <a:prstGeom prst="rect">
            <a:avLst/>
          </a:prstGeom>
        </p:spPr>
      </p:pic>
      <p:pic>
        <p:nvPicPr>
          <p:cNvPr id="14" name="圖片 13" descr="messageImage_1565265097362.jpg"/>
          <p:cNvPicPr>
            <a:picLocks noChangeAspect="1"/>
          </p:cNvPicPr>
          <p:nvPr/>
        </p:nvPicPr>
        <p:blipFill>
          <a:blip r:embed="rId3" cstate="print"/>
          <a:srcRect t="15278" r="1562" b="-1389"/>
          <a:stretch>
            <a:fillRect/>
          </a:stretch>
        </p:blipFill>
        <p:spPr>
          <a:xfrm>
            <a:off x="714348" y="1500174"/>
            <a:ext cx="7715272" cy="3796417"/>
          </a:xfrm>
          <a:prstGeom prst="rect">
            <a:avLst/>
          </a:prstGeom>
        </p:spPr>
      </p:pic>
      <p:sp>
        <p:nvSpPr>
          <p:cNvPr id="11" name="矩形圖說文字 10"/>
          <p:cNvSpPr/>
          <p:nvPr/>
        </p:nvSpPr>
        <p:spPr>
          <a:xfrm>
            <a:off x="6072198" y="3786190"/>
            <a:ext cx="2428892" cy="714380"/>
          </a:xfrm>
          <a:prstGeom prst="wedgeRectCallout">
            <a:avLst>
              <a:gd name="adj1" fmla="val -52400"/>
              <a:gd name="adj2" fmla="val -87506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/>
              <a:t>黑暗模式</a:t>
            </a:r>
            <a:endParaRPr lang="zh-TW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xmlns="" val="5853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85</Words>
  <Application>Microsoft Office PowerPoint</Application>
  <PresentationFormat>如螢幕大小 (4:3)</PresentationFormat>
  <Paragraphs>46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7" baseType="lpstr">
      <vt:lpstr>Arial</vt:lpstr>
      <vt:lpstr>新細明體</vt:lpstr>
      <vt:lpstr>Optima-ExtraBlack</vt:lpstr>
      <vt:lpstr>微軟正黑體</vt:lpstr>
      <vt:lpstr>Calibri</vt:lpstr>
      <vt:lpstr>華康古印體</vt:lpstr>
      <vt:lpstr>Office 佈景主題</vt:lpstr>
      <vt:lpstr>WHERE’S WALLY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  <vt:lpstr>投影片 9</vt:lpstr>
      <vt:lpstr>投影片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Dino  Run.</dc:title>
  <dc:creator>Allicelcw</dc:creator>
  <cp:lastModifiedBy>Flower</cp:lastModifiedBy>
  <cp:revision>30</cp:revision>
  <dcterms:created xsi:type="dcterms:W3CDTF">2019-07-31T05:25:19Z</dcterms:created>
  <dcterms:modified xsi:type="dcterms:W3CDTF">2019-08-08T18:31:42Z</dcterms:modified>
</cp:coreProperties>
</file>

<file path=docProps/thumbnail.jpeg>
</file>